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62" y="-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84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7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1711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81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86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87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479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39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51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73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4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86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69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01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1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A77B-F287-40A9-BE01-A11710F17FD5}" type="datetimeFigureOut">
              <a:rPr lang="zh-TW" altLang="en-US" smtClean="0"/>
              <a:t>2022/6/24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C3D52B-18DF-4BEE-B3D3-CF8EC4B27B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03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F08598-31B8-4E85-851A-7BB7BA0EC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6228"/>
            <a:ext cx="9144000" cy="303903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新住民語文補充教材</a:t>
            </a:r>
            <a:br>
              <a:rPr lang="en-US" altLang="zh-TW" dirty="0"/>
            </a:br>
            <a:br>
              <a:rPr lang="zh-TW" altLang="en-US" dirty="0"/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字體安裝說明</a:t>
            </a:r>
          </a:p>
        </p:txBody>
      </p:sp>
    </p:spTree>
    <p:extLst>
      <p:ext uri="{BB962C8B-B14F-4D97-AF65-F5344CB8AC3E}">
        <p14:creationId xmlns:p14="http://schemas.microsoft.com/office/powerpoint/2010/main" val="3724604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E4B13E-3F4F-43A6-923D-1108116D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223" y="846052"/>
            <a:ext cx="4429312" cy="80519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緬甸語下載位置及說明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1F035E-E904-41B8-8933-2077C1917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170" y="1547674"/>
            <a:ext cx="6288457" cy="511945"/>
          </a:xfrm>
        </p:spPr>
        <p:txBody>
          <a:bodyPr/>
          <a:lstStyle/>
          <a:p>
            <a:r>
              <a:rPr lang="en-US" altLang="zh-TW" dirty="0"/>
              <a:t>https://www.nlpi.edu.tw/Others/Myanmar.htm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B28CF9-625D-4E3B-9D8D-20A211264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00" y="2352869"/>
            <a:ext cx="6523409" cy="35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3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074490-0312-4F7C-9801-5DCA1D86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98" y="1209180"/>
            <a:ext cx="4725989" cy="71641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木里字體下載說明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E2FFE0-6DB8-4879-BE23-13F33266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384" y="1864206"/>
            <a:ext cx="4725988" cy="451050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於</a:t>
            </a:r>
            <a:r>
              <a:rPr lang="en-US" altLang="zh-TW" dirty="0"/>
              <a:t>Google</a:t>
            </a:r>
            <a:r>
              <a:rPr lang="zh-TW" altLang="en-US" dirty="0"/>
              <a:t>輸入木里字體；依網頁說明下載。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474FAE7-6BF9-4B3A-89FA-79292F192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05967"/>
            <a:ext cx="5622633" cy="336988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414E1E1-EEE1-4A5C-8477-67D691BE7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65" y="2584650"/>
            <a:ext cx="4798926" cy="38125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130B60E1-BC82-4421-931E-61CC8E398109}"/>
              </a:ext>
            </a:extLst>
          </p:cNvPr>
          <p:cNvSpPr/>
          <p:nvPr/>
        </p:nvSpPr>
        <p:spPr>
          <a:xfrm>
            <a:off x="807868" y="4039341"/>
            <a:ext cx="2947386" cy="11185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602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06486-9E00-4575-8E48-8CF8F40B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42" y="5631116"/>
            <a:ext cx="7998136" cy="72529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以下分別說明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2CB53F-DF82-4800-8C2D-0749D941D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633" y="2428840"/>
            <a:ext cx="8915400" cy="270245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10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可提供加裝的字型有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越南語、印尼語、泰語、緬甸語、柬埔寨（高棉文）、馬來西亞語、菲律賓語。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各語言別，除自身語言外，請再加裝木里字體，以符合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PPT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使用字體。。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緬甸語可再另行安裝字型檔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53307B-44B3-4499-9F67-0904F4BF69A0}"/>
              </a:ext>
            </a:extLst>
          </p:cNvPr>
          <p:cNvSpPr txBox="1">
            <a:spLocks/>
          </p:cNvSpPr>
          <p:nvPr/>
        </p:nvSpPr>
        <p:spPr>
          <a:xfrm>
            <a:off x="1591228" y="1699788"/>
            <a:ext cx="7998136" cy="72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新住民語文字體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-Windows 10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安裝說明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2E787739-EF97-4496-9532-62998D22ECCF}"/>
              </a:ext>
            </a:extLst>
          </p:cNvPr>
          <p:cNvSpPr/>
          <p:nvPr/>
        </p:nvSpPr>
        <p:spPr>
          <a:xfrm>
            <a:off x="4785064" y="5690586"/>
            <a:ext cx="772357" cy="656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18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A0D92B1-80F7-4C0C-A7D5-B1A85AE935BD}"/>
              </a:ext>
            </a:extLst>
          </p:cNvPr>
          <p:cNvGrpSpPr/>
          <p:nvPr/>
        </p:nvGrpSpPr>
        <p:grpSpPr>
          <a:xfrm>
            <a:off x="3088523" y="2193557"/>
            <a:ext cx="4624692" cy="3954229"/>
            <a:chOff x="1763974" y="1464816"/>
            <a:chExt cx="5666061" cy="5064710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E427896-83AB-49D1-902C-8E2E51CFD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9520" y="1464816"/>
              <a:ext cx="3650515" cy="5064710"/>
            </a:xfrm>
            <a:prstGeom prst="rect">
              <a:avLst/>
            </a:prstGeom>
          </p:spPr>
        </p:pic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A854A7E7-5679-4AD5-8EBC-20C87D283390}"/>
                </a:ext>
              </a:extLst>
            </p:cNvPr>
            <p:cNvSpPr/>
            <p:nvPr/>
          </p:nvSpPr>
          <p:spPr>
            <a:xfrm>
              <a:off x="3342640" y="5039360"/>
              <a:ext cx="1351280" cy="8718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4B728644-6ECE-45C8-9BE9-5834B9217FCE}"/>
                </a:ext>
              </a:extLst>
            </p:cNvPr>
            <p:cNvSpPr txBox="1"/>
            <p:nvPr/>
          </p:nvSpPr>
          <p:spPr>
            <a:xfrm>
              <a:off x="1763974" y="5311057"/>
              <a:ext cx="166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/>
                <a:t>選取設定</a:t>
              </a:r>
            </a:p>
          </p:txBody>
        </p:sp>
        <p:sp>
          <p:nvSpPr>
            <p:cNvPr id="13" name="箭號: 向右 12">
              <a:extLst>
                <a:ext uri="{FF2B5EF4-FFF2-40B4-BE49-F238E27FC236}">
                  <a16:creationId xmlns:a16="http://schemas.microsoft.com/office/drawing/2014/main" id="{BD20CD46-E1A0-43F1-BAB0-8A87243F3592}"/>
                </a:ext>
              </a:extLst>
            </p:cNvPr>
            <p:cNvSpPr/>
            <p:nvPr/>
          </p:nvSpPr>
          <p:spPr>
            <a:xfrm>
              <a:off x="3124200" y="5275236"/>
              <a:ext cx="436880" cy="4359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標題 1">
            <a:extLst>
              <a:ext uri="{FF2B5EF4-FFF2-40B4-BE49-F238E27FC236}">
                <a16:creationId xmlns:a16="http://schemas.microsoft.com/office/drawing/2014/main" id="{69830DCF-8D4A-44FA-8A4F-7ED78C836D9F}"/>
              </a:ext>
            </a:extLst>
          </p:cNvPr>
          <p:cNvSpPr txBox="1">
            <a:spLocks/>
          </p:cNvSpPr>
          <p:nvPr/>
        </p:nvSpPr>
        <p:spPr>
          <a:xfrm>
            <a:off x="2123887" y="328474"/>
            <a:ext cx="5565654" cy="72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字型安裝步驟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79D0AE8-B6FF-4A36-B67D-71F78AD306E5}"/>
              </a:ext>
            </a:extLst>
          </p:cNvPr>
          <p:cNvSpPr txBox="1">
            <a:spLocks/>
          </p:cNvSpPr>
          <p:nvPr/>
        </p:nvSpPr>
        <p:spPr>
          <a:xfrm>
            <a:off x="1366647" y="1330878"/>
            <a:ext cx="4199652" cy="72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開啟設定檔， 如圖示位置</a:t>
            </a:r>
          </a:p>
        </p:txBody>
      </p:sp>
    </p:spTree>
    <p:extLst>
      <p:ext uri="{BB962C8B-B14F-4D97-AF65-F5344CB8AC3E}">
        <p14:creationId xmlns:p14="http://schemas.microsoft.com/office/powerpoint/2010/main" val="344562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330B5E5-F339-4651-84E2-847369339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37" y="1359201"/>
            <a:ext cx="7883925" cy="5281098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00DF3F08-E86F-41CD-B903-2D7C46611515}"/>
              </a:ext>
            </a:extLst>
          </p:cNvPr>
          <p:cNvSpPr txBox="1">
            <a:spLocks/>
          </p:cNvSpPr>
          <p:nvPr/>
        </p:nvSpPr>
        <p:spPr>
          <a:xfrm>
            <a:off x="1615222" y="633905"/>
            <a:ext cx="5176195" cy="72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點選時間與語言選項，如圖示位置</a:t>
            </a:r>
          </a:p>
        </p:txBody>
      </p:sp>
    </p:spTree>
    <p:extLst>
      <p:ext uri="{BB962C8B-B14F-4D97-AF65-F5344CB8AC3E}">
        <p14:creationId xmlns:p14="http://schemas.microsoft.com/office/powerpoint/2010/main" val="110003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0CC5FD-6798-4387-A771-6CC5D8AF3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929" y="1447586"/>
            <a:ext cx="9618514" cy="5410414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9BC56C57-F28C-4EE1-B134-C31039C99642}"/>
              </a:ext>
            </a:extLst>
          </p:cNvPr>
          <p:cNvSpPr txBox="1">
            <a:spLocks/>
          </p:cNvSpPr>
          <p:nvPr/>
        </p:nvSpPr>
        <p:spPr>
          <a:xfrm>
            <a:off x="1615222" y="633905"/>
            <a:ext cx="3817912" cy="72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點選語言，如圖示位置</a:t>
            </a:r>
          </a:p>
        </p:txBody>
      </p:sp>
    </p:spTree>
    <p:extLst>
      <p:ext uri="{BB962C8B-B14F-4D97-AF65-F5344CB8AC3E}">
        <p14:creationId xmlns:p14="http://schemas.microsoft.com/office/powerpoint/2010/main" val="165341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AE87EE8-9100-49C3-8829-2C851E9A1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759" y="1290052"/>
            <a:ext cx="7133187" cy="5567948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6F421533-6B51-4189-80D6-F2A41546B597}"/>
              </a:ext>
            </a:extLst>
          </p:cNvPr>
          <p:cNvSpPr txBox="1">
            <a:spLocks/>
          </p:cNvSpPr>
          <p:nvPr/>
        </p:nvSpPr>
        <p:spPr>
          <a:xfrm>
            <a:off x="1615222" y="633905"/>
            <a:ext cx="5176195" cy="529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點選新增語言選項，如圖示位置</a:t>
            </a:r>
          </a:p>
        </p:txBody>
      </p:sp>
    </p:spTree>
    <p:extLst>
      <p:ext uri="{BB962C8B-B14F-4D97-AF65-F5344CB8AC3E}">
        <p14:creationId xmlns:p14="http://schemas.microsoft.com/office/powerpoint/2010/main" val="394497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0F74CE5-6B7D-4616-B600-1C6F544A6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716" y="1795267"/>
            <a:ext cx="5313347" cy="4616893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E02891AD-E346-415B-ABBC-EF1B22708C9E}"/>
              </a:ext>
            </a:extLst>
          </p:cNvPr>
          <p:cNvSpPr txBox="1">
            <a:spLocks/>
          </p:cNvSpPr>
          <p:nvPr/>
        </p:nvSpPr>
        <p:spPr>
          <a:xfrm>
            <a:off x="1615221" y="633904"/>
            <a:ext cx="6845197" cy="10439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依圖示位置，分別輸入語言別，點選，按下一步。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柬埔寨語，請輸入高棉文。</a:t>
            </a:r>
          </a:p>
        </p:txBody>
      </p:sp>
    </p:spTree>
    <p:extLst>
      <p:ext uri="{BB962C8B-B14F-4D97-AF65-F5344CB8AC3E}">
        <p14:creationId xmlns:p14="http://schemas.microsoft.com/office/powerpoint/2010/main" val="97895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848718E-FFD2-4CA4-9DD3-8C5086999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9643" y="1261307"/>
            <a:ext cx="5445956" cy="5239148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5F67C9A1-0876-4208-AE56-A2E9EA598350}"/>
              </a:ext>
            </a:extLst>
          </p:cNvPr>
          <p:cNvSpPr txBox="1">
            <a:spLocks/>
          </p:cNvSpPr>
          <p:nvPr/>
        </p:nvSpPr>
        <p:spPr>
          <a:xfrm>
            <a:off x="1615222" y="633905"/>
            <a:ext cx="3817912" cy="72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點選安裝，如圖示位置</a:t>
            </a:r>
          </a:p>
        </p:txBody>
      </p:sp>
    </p:spTree>
    <p:extLst>
      <p:ext uri="{BB962C8B-B14F-4D97-AF65-F5344CB8AC3E}">
        <p14:creationId xmlns:p14="http://schemas.microsoft.com/office/powerpoint/2010/main" val="143233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056ED41-860F-42D5-8447-0F61542F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486" y="1327584"/>
            <a:ext cx="7150957" cy="5179903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342A66BB-4D84-4FB3-8628-9F6D2E63B18C}"/>
              </a:ext>
            </a:extLst>
          </p:cNvPr>
          <p:cNvSpPr txBox="1">
            <a:spLocks/>
          </p:cNvSpPr>
          <p:nvPr/>
        </p:nvSpPr>
        <p:spPr>
          <a:xfrm>
            <a:off x="1639631" y="731560"/>
            <a:ext cx="4803333" cy="72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如圖示，安裝中及安裝完畢選項</a:t>
            </a:r>
          </a:p>
        </p:txBody>
      </p:sp>
    </p:spTree>
    <p:extLst>
      <p:ext uri="{BB962C8B-B14F-4D97-AF65-F5344CB8AC3E}">
        <p14:creationId xmlns:p14="http://schemas.microsoft.com/office/powerpoint/2010/main" val="922841283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202</Words>
  <Application>Microsoft Office PowerPoint</Application>
  <PresentationFormat>寬螢幕</PresentationFormat>
  <Paragraphs>21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微軟正黑體</vt:lpstr>
      <vt:lpstr>標楷體</vt:lpstr>
      <vt:lpstr>Arial</vt:lpstr>
      <vt:lpstr>Century Gothic</vt:lpstr>
      <vt:lpstr>Wingdings</vt:lpstr>
      <vt:lpstr>Wingdings 3</vt:lpstr>
      <vt:lpstr>絲縷</vt:lpstr>
      <vt:lpstr>新住民語文補充教材  字體安裝說明</vt:lpstr>
      <vt:lpstr>以下分別說明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緬甸語下載位置及說明</vt:lpstr>
      <vt:lpstr>木里字體下載說明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新住民語文字型安裝</dc:title>
  <dc:creator>徐春星</dc:creator>
  <cp:lastModifiedBy>徐春星</cp:lastModifiedBy>
  <cp:revision>11</cp:revision>
  <dcterms:created xsi:type="dcterms:W3CDTF">2022-06-24T08:44:18Z</dcterms:created>
  <dcterms:modified xsi:type="dcterms:W3CDTF">2022-06-24T10:21:48Z</dcterms:modified>
</cp:coreProperties>
</file>